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8" r:id="rId5"/>
    <p:sldId id="257" r:id="rId6"/>
    <p:sldId id="263" r:id="rId7"/>
    <p:sldId id="262" r:id="rId8"/>
    <p:sldId id="261" r:id="rId9"/>
    <p:sldId id="264" r:id="rId1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35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2015/8/30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7528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70788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6185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714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3999" cy="6864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61859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全屏显示(4:3)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【。溺水的鱼。】</dc:creator>
  <cp:lastModifiedBy>pky</cp:lastModifiedBy>
  <cp:revision>1</cp:revision>
  <dcterms:created xsi:type="dcterms:W3CDTF">2015-08-30T10:42:29Z</dcterms:created>
  <dcterms:modified xsi:type="dcterms:W3CDTF">2015-08-30T10:51:33Z</dcterms:modified>
</cp:coreProperties>
</file>

<file path=docProps/thumbnail.jpeg>
</file>